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6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5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4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30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3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9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5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8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7819137-BBB5-4AB3-A330-34569A7DC5C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66B1305-1F0C-4927-AA01-421914C8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4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8602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hnschrift Condensed" panose="020B0502040204020203" pitchFamily="34" charset="0"/>
              </a:rPr>
              <a:t>BRITE ENTREPRENEURSHIP COMPETITION (BEC)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2357454"/>
          </a:xfrm>
        </p:spPr>
        <p:txBody>
          <a:bodyPr/>
          <a:lstStyle/>
          <a:p>
            <a:pPr algn="l"/>
            <a:r>
              <a:rPr lang="en-IN" b="1" dirty="0" smtClean="0">
                <a:solidFill>
                  <a:schemeClr val="tx1"/>
                </a:solidFill>
              </a:rPr>
              <a:t>NAME = 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COLLEGE NAME =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TEAM MANAGEMENT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STRATEGIES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2643206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2071678"/>
            <a:ext cx="8786874" cy="1671648"/>
          </a:xfrm>
        </p:spPr>
        <p:txBody>
          <a:bodyPr>
            <a:noAutofit/>
          </a:bodyPr>
          <a:lstStyle/>
          <a:p>
            <a:r>
              <a:rPr lang="en-IN" sz="8800" dirty="0" smtClean="0"/>
              <a:t>BUSINESS PLAN</a:t>
            </a:r>
            <a:endParaRPr lang="en-US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SECTOR YOU ARE CHOOSING AND WHY 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WHICH SERVICE/PRODUCT YOU ARE CHOOSING AND WHY 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HOW WILL YOU ESTABLISH YOUR BUSINESS 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071834"/>
          </a:xfrm>
        </p:spPr>
        <p:txBody>
          <a:bodyPr>
            <a:normAutofit/>
          </a:bodyPr>
          <a:lstStyle/>
          <a:p>
            <a:r>
              <a:rPr lang="en-IN" dirty="0" smtClean="0"/>
              <a:t>NOW STRATEGIES FOR GROWING YOUR BUSINESS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SALES PLAN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SOCIAL MEDIA MARKETING STRATEGIES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CUSTOMER SATISFACTION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</TotalTime>
  <Words>55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Bahnschrift Condensed</vt:lpstr>
      <vt:lpstr>Century Gothic</vt:lpstr>
      <vt:lpstr>Trebuchet MS</vt:lpstr>
      <vt:lpstr>Wingdings 2</vt:lpstr>
      <vt:lpstr>Quotable</vt:lpstr>
      <vt:lpstr>BRITE ENTREPRENEURSHIP COMPETITION (BEC)</vt:lpstr>
      <vt:lpstr>BUSINESS PLAN</vt:lpstr>
      <vt:lpstr>SECTOR YOU ARE CHOOSING AND WHY ?</vt:lpstr>
      <vt:lpstr>WHICH SERVICE/PRODUCT YOU ARE CHOOSING AND WHY ?</vt:lpstr>
      <vt:lpstr>HOW WILL YOU ESTABLISH YOUR BUSINESS ?</vt:lpstr>
      <vt:lpstr>NOW STRATEGIES FOR GROWING YOUR BUSINESS</vt:lpstr>
      <vt:lpstr>SALES PLAN</vt:lpstr>
      <vt:lpstr>SOCIAL MEDIA MARKETING STRATEGIES</vt:lpstr>
      <vt:lpstr>CUSTOMER SATISFACTION </vt:lpstr>
      <vt:lpstr>TEAM MANAGEMENT</vt:lpstr>
      <vt:lpstr>OTHER STRATEGIES</vt:lpstr>
      <vt:lpstr>Thank you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Prof.D.Kastha</cp:lastModifiedBy>
  <cp:revision>5</cp:revision>
  <dcterms:created xsi:type="dcterms:W3CDTF">2020-08-08T09:14:53Z</dcterms:created>
  <dcterms:modified xsi:type="dcterms:W3CDTF">2020-09-19T15:19:56Z</dcterms:modified>
</cp:coreProperties>
</file>